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Учитель" initials="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7891-7E4D-49F2-B413-F1DE23FAD0D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93DB-96D4-4226-A65B-9BF674259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Салат с авокадо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от отряда «</a:t>
            </a:r>
            <a:r>
              <a:rPr lang="ru-RU" b="1" dirty="0" smtClean="0">
                <a:solidFill>
                  <a:srgbClr val="FF0000"/>
                </a:solidFill>
              </a:rPr>
              <a:t>Э</a:t>
            </a:r>
            <a:r>
              <a:rPr lang="ru-RU" b="1" dirty="0" smtClean="0">
                <a:solidFill>
                  <a:srgbClr val="FFC000"/>
                </a:solidFill>
              </a:rPr>
              <a:t>Р</a:t>
            </a:r>
            <a:r>
              <a:rPr lang="ru-RU" b="1" dirty="0" smtClean="0">
                <a:solidFill>
                  <a:srgbClr val="00B050"/>
                </a:solidFill>
              </a:rPr>
              <a:t>У</a:t>
            </a:r>
            <a:r>
              <a:rPr lang="ru-RU" b="1" dirty="0" smtClean="0">
                <a:solidFill>
                  <a:srgbClr val="00B0F0"/>
                </a:solidFill>
              </a:rPr>
              <a:t>Д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b="1" dirty="0" smtClean="0">
                <a:solidFill>
                  <a:srgbClr val="7030A0"/>
                </a:solidFill>
              </a:rPr>
              <a:t>Т</a:t>
            </a:r>
            <a:r>
              <a:rPr lang="ru-RU" b="1" dirty="0" smtClean="0"/>
              <a:t>»</a:t>
            </a:r>
            <a:endParaRPr lang="ru-RU" b="1" dirty="0"/>
          </a:p>
        </p:txBody>
      </p:sp>
      <p:pic>
        <p:nvPicPr>
          <p:cNvPr id="8194" name="Picture 2" descr="&amp;Acy;&amp;vcy;&amp;ocy;&amp;kcy;&amp;acy;&amp;dcy;&amp;ocy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11224">
            <a:off x="6192257" y="797472"/>
            <a:ext cx="2702950" cy="2702950"/>
          </a:xfrm>
          <a:prstGeom prst="rect">
            <a:avLst/>
          </a:prstGeom>
          <a:noFill/>
        </p:spPr>
      </p:pic>
      <p:pic>
        <p:nvPicPr>
          <p:cNvPr id="6" name="Рисунок 5" descr="nOLE72iyQ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04864"/>
            <a:ext cx="5688632" cy="4266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Продукты: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Маслины 10 шт.</a:t>
            </a:r>
          </a:p>
          <a:p>
            <a:r>
              <a:rPr lang="ru-RU" dirty="0" smtClean="0"/>
              <a:t>Листья салата </a:t>
            </a:r>
          </a:p>
          <a:p>
            <a:r>
              <a:rPr lang="ru-RU" dirty="0" smtClean="0"/>
              <a:t>Укроп</a:t>
            </a:r>
          </a:p>
          <a:p>
            <a:r>
              <a:rPr lang="ru-RU" dirty="0" smtClean="0"/>
              <a:t>Зеленый лук</a:t>
            </a:r>
          </a:p>
          <a:p>
            <a:r>
              <a:rPr lang="ru-RU" dirty="0" smtClean="0"/>
              <a:t>Петрушка</a:t>
            </a:r>
          </a:p>
          <a:p>
            <a:r>
              <a:rPr lang="ru-RU" dirty="0" smtClean="0"/>
              <a:t>Авокадо</a:t>
            </a:r>
          </a:p>
          <a:p>
            <a:r>
              <a:rPr lang="ru-RU" dirty="0" smtClean="0"/>
              <a:t>Помидор</a:t>
            </a:r>
          </a:p>
          <a:p>
            <a:r>
              <a:rPr lang="ru-RU" dirty="0" smtClean="0"/>
              <a:t>Семечки </a:t>
            </a:r>
          </a:p>
          <a:p>
            <a:r>
              <a:rPr lang="ru-RU" dirty="0" smtClean="0"/>
              <a:t>Оливковое масло</a:t>
            </a:r>
          </a:p>
          <a:p>
            <a:r>
              <a:rPr lang="ru-RU" dirty="0" smtClean="0"/>
              <a:t>Красный «болгарский» перец</a:t>
            </a:r>
          </a:p>
        </p:txBody>
      </p:sp>
      <p:pic>
        <p:nvPicPr>
          <p:cNvPr id="4" name="Рисунок 3" descr="uZoOvRDcQ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19" y="1484784"/>
            <a:ext cx="4867515" cy="3650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417646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Приготовление: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5004048" cy="2520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Продукты вымыть</a:t>
            </a:r>
            <a:r>
              <a:rPr lang="ru-RU" dirty="0" smtClean="0"/>
              <a:t>. Маслины нарезать колечками. Зелень измельчить, салат нарвать руками . </a:t>
            </a:r>
          </a:p>
          <a:p>
            <a:endParaRPr lang="ru-RU" dirty="0"/>
          </a:p>
        </p:txBody>
      </p:sp>
      <p:pic>
        <p:nvPicPr>
          <p:cNvPr id="5" name="Содержимое 3" descr="DSCN06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5400000">
            <a:off x="5064092" y="992692"/>
            <a:ext cx="4272400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N060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5400000">
            <a:off x="637445" y="3670909"/>
            <a:ext cx="3404613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DSCN060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499992" y="3284984"/>
            <a:ext cx="3271967" cy="3387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124744"/>
            <a:ext cx="469086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Перец и помидоры порезать мелкими кубиками. Авокадо разрезать пополам, вынуть косточку с помощью ложки, аккуратно достать мякоть и нарезать ее мелкими кубиками. </a:t>
            </a:r>
            <a:endParaRPr lang="ru-RU" dirty="0"/>
          </a:p>
        </p:txBody>
      </p:sp>
      <p:pic>
        <p:nvPicPr>
          <p:cNvPr id="9" name="Рисунок 8" descr="EErUUtyCLb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484784"/>
            <a:ext cx="4747501" cy="3560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368275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Все перемешать в большой миске. На тарелку выложить три листа салата поставить половинки авокадо. Салат уложить в авокадо, посыпать семечками.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085184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Приятного </a:t>
            </a:r>
            <a:r>
              <a:rPr lang="ru-RU" sz="3200" b="1" dirty="0" smtClean="0">
                <a:solidFill>
                  <a:srgbClr val="0070C0"/>
                </a:solidFill>
              </a:rPr>
              <a:t>аппетита</a:t>
            </a:r>
            <a:r>
              <a:rPr lang="ru-RU" sz="4000" dirty="0" smtClean="0">
                <a:solidFill>
                  <a:srgbClr val="0070C0"/>
                </a:solidFill>
              </a:rPr>
              <a:t>!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rJhzyjubHx8.jpg"/>
          <p:cNvPicPr>
            <a:picLocks noChangeAspect="1"/>
          </p:cNvPicPr>
          <p:nvPr/>
        </p:nvPicPr>
        <p:blipFill>
          <a:blip r:embed="rId2" cstate="print"/>
          <a:srcRect r="11842"/>
          <a:stretch>
            <a:fillRect/>
          </a:stretch>
        </p:blipFill>
        <p:spPr>
          <a:xfrm>
            <a:off x="3851920" y="836712"/>
            <a:ext cx="4824536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Чем полезен салат?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Авокадо - богатство </a:t>
            </a:r>
            <a:r>
              <a:rPr lang="ru-RU" dirty="0" smtClean="0"/>
              <a:t>витаминного и минерального составов. Это витамины группы В, а также А, C, E, D, Р, и К витамины. </a:t>
            </a:r>
            <a:r>
              <a:rPr lang="ru-RU" dirty="0" smtClean="0"/>
              <a:t>Содержит соли </a:t>
            </a:r>
            <a:r>
              <a:rPr lang="ru-RU" dirty="0" smtClean="0"/>
              <a:t>калия, фосфора, кальция, магния и натрия 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Авокадо позволяет повысить концентрацию внимания и развить память у ребенка. Регулярное употребление в пищу зеленых плодов способствует улучшению успеваемости в школе.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47248" cy="7969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Калорийность продуктов: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63688" y="1340768"/>
          <a:ext cx="6048672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24336"/>
              </a:tblGrid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Ккал на 100 </a:t>
                      </a:r>
                      <a:r>
                        <a:rPr lang="ru-RU" dirty="0" err="1" smtClean="0"/>
                        <a:t>гр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Авокадо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208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Листья салата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Укроп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Зеленый лук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Маслины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Помидор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 перец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587</a:t>
                      </a:r>
                      <a:endParaRPr lang="ru-RU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lang="ru-RU" dirty="0" smtClean="0"/>
                        <a:t>Оливковое масло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5877272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Калорийность 1 порции салата (100 г) - 197,1 ккал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205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Салат с авокадо  от отряда «ЭРУДИТ»</vt:lpstr>
      <vt:lpstr>Продукты:</vt:lpstr>
      <vt:lpstr>Приготовление:</vt:lpstr>
      <vt:lpstr>Слайд 4</vt:lpstr>
      <vt:lpstr>Слайд 5</vt:lpstr>
      <vt:lpstr>Чем полезен салат?</vt:lpstr>
      <vt:lpstr>Калорийность продуктов: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Алла</cp:lastModifiedBy>
  <cp:revision>8</cp:revision>
  <dcterms:created xsi:type="dcterms:W3CDTF">2015-06-08T07:46:52Z</dcterms:created>
  <dcterms:modified xsi:type="dcterms:W3CDTF">2015-06-08T16:14:07Z</dcterms:modified>
</cp:coreProperties>
</file>